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9" r:id="rId4"/>
    <p:sldId id="268" r:id="rId5"/>
    <p:sldId id="258" r:id="rId6"/>
    <p:sldId id="270" r:id="rId7"/>
    <p:sldId id="271" r:id="rId8"/>
    <p:sldId id="273" r:id="rId9"/>
    <p:sldId id="274" r:id="rId10"/>
    <p:sldId id="329" r:id="rId11"/>
    <p:sldId id="272" r:id="rId12"/>
    <p:sldId id="330" r:id="rId13"/>
    <p:sldId id="297" r:id="rId14"/>
    <p:sldId id="332" r:id="rId15"/>
    <p:sldId id="298" r:id="rId16"/>
    <p:sldId id="331" r:id="rId17"/>
    <p:sldId id="333" r:id="rId18"/>
    <p:sldId id="334" r:id="rId19"/>
    <p:sldId id="335" r:id="rId20"/>
    <p:sldId id="261" r:id="rId21"/>
    <p:sldId id="315" r:id="rId22"/>
    <p:sldId id="262" r:id="rId23"/>
    <p:sldId id="317" r:id="rId24"/>
    <p:sldId id="336" r:id="rId25"/>
    <p:sldId id="337" r:id="rId26"/>
    <p:sldId id="338" r:id="rId27"/>
    <p:sldId id="339" r:id="rId28"/>
    <p:sldId id="340" r:id="rId29"/>
    <p:sldId id="265" r:id="rId30"/>
    <p:sldId id="343" r:id="rId31"/>
    <p:sldId id="292" r:id="rId32"/>
    <p:sldId id="344" r:id="rId33"/>
    <p:sldId id="275" r:id="rId34"/>
    <p:sldId id="276" r:id="rId35"/>
    <p:sldId id="279" r:id="rId36"/>
    <p:sldId id="282" r:id="rId37"/>
    <p:sldId id="280" r:id="rId38"/>
    <p:sldId id="281" r:id="rId39"/>
    <p:sldId id="295" r:id="rId40"/>
    <p:sldId id="296" r:id="rId41"/>
    <p:sldId id="290" r:id="rId42"/>
    <p:sldId id="345" r:id="rId43"/>
    <p:sldId id="284" r:id="rId44"/>
    <p:sldId id="346" r:id="rId45"/>
    <p:sldId id="287" r:id="rId46"/>
    <p:sldId id="347" r:id="rId47"/>
    <p:sldId id="289" r:id="rId48"/>
    <p:sldId id="291" r:id="rId49"/>
    <p:sldId id="288" r:id="rId50"/>
    <p:sldId id="264" r:id="rId51"/>
    <p:sldId id="321" r:id="rId52"/>
    <p:sldId id="322" r:id="rId53"/>
    <p:sldId id="323" r:id="rId54"/>
    <p:sldId id="324" r:id="rId55"/>
    <p:sldId id="325" r:id="rId56"/>
    <p:sldId id="341" r:id="rId57"/>
    <p:sldId id="326" r:id="rId58"/>
    <p:sldId id="34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4A51-4AC1-1A4F-95E4-4C905B8877D7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1E044-EDE3-D64D-9A4D-8C8282904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D8B9-CA52-AC4F-AAF1-BDE8136A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B3D42-8CB9-1144-95E6-62C2F2734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2A4A-0D86-6840-A5DB-FA9CC49B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183B-2EDE-6B49-95BD-A3DF9E5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78FE-DFEF-5840-B0EE-E51179F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E333-94D4-4449-8726-8642FC1E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74DA1-9B81-484D-9EEC-DAEEA769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FA0-B4CD-724D-BEE0-D0EF501F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D958-B2A4-7A4C-8454-96D162F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5801-B932-1045-9FC3-B9200299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EA7D9-13A6-3E4A-9A69-C8968B5E9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40A0-2EE4-0047-BD31-EDAAF38B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BB99-60F3-5C46-8119-EB050803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FADB-2A30-874E-AE23-C07EDD5D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2B3E-049D-3D42-980E-83D01D1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998A-2746-D446-A03B-8644735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5866-828B-A643-99E2-9A618531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E1F6-BB70-E740-A1F6-2FB0085C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DC15F-512B-B943-86FC-8B08AF3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955B-41D6-3148-8A44-255670E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8785-1398-5F4B-980C-9AC3A12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B354-F952-E74D-BCE5-125BC2DA4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920C-CA1D-6441-9D55-21ACBCBE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2970-CB34-C64E-99D7-BFCDFDE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5CA0-84BE-CA4B-A0A4-940DEE7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433F-BF0F-AF45-8DFE-ADC578E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F4CA-E903-CE41-9D42-17AD782E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C1ED-A5BD-ED4A-B644-4D26AF0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5A35-1CCA-B04A-BAD0-ADD2D8D7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A262-6F79-AF4B-80D0-FB4E8DF4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B1DAA-18A2-D14E-A6FD-6BB9976C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905-B29C-3741-832D-402071D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B2B0-CF88-424A-8097-175281EE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506A-E549-254F-B444-AD4E2572A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04C70-2106-BA47-A439-FF24E62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6043D-C5B0-0B4D-9E86-AF636FEF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B528C-DFED-274F-AAAC-A3250737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F67E-644E-5340-946D-4BB787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938B8-3B10-D94B-9A9E-58E0EA5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7C4-1359-884F-98C4-692947FE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C1B6-D9F2-5B41-96C9-27FDFFE7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44063-6484-C145-AAD6-7DB7061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FA81-290C-4F44-B6F9-A44D6B4B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12CA7-8DE7-8A45-B12E-1B9D096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5B5F-E275-2F43-85E7-27A95C6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C14-E9F5-5A49-BBDD-6251DB9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A05-E9E1-6049-A0CA-588EE3EB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8E8D-069B-0D47-9014-4B949E3B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FF0D4-C9F5-0D45-94E9-389D5174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D1C0-6803-EB4A-8399-0E27D06C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190F9-58BC-0C42-A75C-AEC4D0C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1F17-3308-234C-957D-26E267B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01F-1064-DF43-830A-85550FF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5D5C1-DC85-E64B-B2E8-CF45D2C4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1DC6-8E58-FF42-BEDC-7B41E3B50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B313E-4112-B84A-ADED-7EF9B49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2787-5F20-4F48-9EAB-8885516C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4F87-6C3F-9F4E-A001-0C1E180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5CA5A-EB48-274E-AF96-BC2DA9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CC6DA-0560-E546-AB35-8E07BB88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4212-AFAE-E949-9F9C-9F8D721FD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F8EC-BF71-044E-9ED3-987DFE3934AF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058A-B239-CC40-9064-930BF2BEC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4EFE-EE46-644D-931A-419111F2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CF5-B952-8D41-BA3C-046B797C6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856C3-5D98-044F-995B-CFD53D0F4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10, 2019</a:t>
            </a:r>
          </a:p>
        </p:txBody>
      </p:sp>
    </p:spTree>
    <p:extLst>
      <p:ext uri="{BB962C8B-B14F-4D97-AF65-F5344CB8AC3E}">
        <p14:creationId xmlns:p14="http://schemas.microsoft.com/office/powerpoint/2010/main" val="1328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888974" y="4571999"/>
            <a:ext cx="1736035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7792279" y="2729947"/>
            <a:ext cx="3021494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Trap outgoing longwave radiation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78569-B6AA-6A40-A876-CA620B12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0" y="0"/>
            <a:ext cx="3703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3FFA1-7FBD-BC47-95C5-B858307E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8" y="2478432"/>
            <a:ext cx="6337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1DC0-D554-354E-822F-FEA0EF5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9FE0-A124-BB4F-9726-37545A9C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39195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44CA-7B15-A64E-8D1C-C030513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B0D0-74F5-F24D-A95C-CA33C76F9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9BB-55B2-2446-9CC9-852FF280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humans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D273-EC7C-134F-B8EB-16BC383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8F-1927-514F-8B31-B502BA2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life on Earth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3DB6-BD30-9E44-AF75-7DEA2CCB9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85FFE-BED8-9046-8693-4DC91CF4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494" y="397012"/>
            <a:ext cx="8420219" cy="604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82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Transfers carbon, nutrients and sediment from terrestrial to aquatic ecosystems</a:t>
            </a:r>
          </a:p>
          <a:p>
            <a:endParaRPr lang="en-US" altLang="en-US"/>
          </a:p>
          <a:p>
            <a:r>
              <a:rPr lang="en-US" altLang="en-US"/>
              <a:t>Often occurs faster than soils can be rebuilt</a:t>
            </a:r>
          </a:p>
          <a:p>
            <a:pPr lvl="1"/>
            <a:r>
              <a:rPr lang="en-US" altLang="en-US"/>
              <a:t>Leads to loss of fertility of agricultural soils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C97389BC-00A0-6346-8A50-FB0B1565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8751" y="3111500"/>
            <a:ext cx="649446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47763"/>
            <a:ext cx="8229600" cy="4525962"/>
          </a:xfrm>
        </p:spPr>
        <p:txBody>
          <a:bodyPr/>
          <a:lstStyle/>
          <a:p>
            <a:r>
              <a:rPr lang="en-US" altLang="en-US"/>
              <a:t>Influence soil chemical and physical properties</a:t>
            </a:r>
          </a:p>
          <a:p>
            <a:pPr lvl="1"/>
            <a:r>
              <a:rPr lang="en-US" altLang="en-US"/>
              <a:t>Input litter quantity/quality</a:t>
            </a:r>
          </a:p>
          <a:p>
            <a:pPr lvl="1"/>
            <a:r>
              <a:rPr lang="en-US" altLang="en-US"/>
              <a:t>Uptake of mineral nutrients and input of organic nutrients</a:t>
            </a:r>
          </a:p>
          <a:p>
            <a:pPr lvl="1"/>
            <a:r>
              <a:rPr lang="en-US" altLang="en-US"/>
              <a:t>CO</a:t>
            </a:r>
            <a:r>
              <a:rPr lang="en-US" altLang="en-US" baseline="-25000"/>
              <a:t>2</a:t>
            </a:r>
            <a:r>
              <a:rPr lang="en-US" altLang="en-US"/>
              <a:t> combines with water to create carbonic acid</a:t>
            </a:r>
          </a:p>
        </p:txBody>
      </p:sp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67F4-29CC-C745-A4FB-2E8A23DF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Minerals weather in a specific order</a:t>
            </a:r>
          </a:p>
        </p:txBody>
      </p:sp>
      <p:pic>
        <p:nvPicPr>
          <p:cNvPr id="19458" name="Picture 3" descr="WeatheringOrder.png">
            <a:extLst>
              <a:ext uri="{FF2B5EF4-FFF2-40B4-BE49-F238E27FC236}">
                <a16:creationId xmlns:a16="http://schemas.microsoft.com/office/drawing/2014/main" id="{78C2E400-D400-0448-94FB-B469680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3389" y="1666875"/>
            <a:ext cx="62436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6D89E4-487C-E441-8F17-986BC9B349EB}"/>
              </a:ext>
            </a:extLst>
          </p:cNvPr>
          <p:cNvSpPr txBox="1">
            <a:spLocks/>
          </p:cNvSpPr>
          <p:nvPr/>
        </p:nvSpPr>
        <p:spPr>
          <a:xfrm>
            <a:off x="1524000" y="2301875"/>
            <a:ext cx="9144000" cy="23495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Lower charge ---------------Higher charge</a:t>
            </a:r>
          </a:p>
          <a:p>
            <a:pPr>
              <a:defRPr/>
            </a:pPr>
            <a:r>
              <a:rPr lang="en-US" dirty="0"/>
              <a:t>High CEC----------------------Low CEC</a:t>
            </a:r>
          </a:p>
        </p:txBody>
      </p:sp>
    </p:spTree>
    <p:extLst>
      <p:ext uri="{BB962C8B-B14F-4D97-AF65-F5344CB8AC3E}">
        <p14:creationId xmlns:p14="http://schemas.microsoft.com/office/powerpoint/2010/main" val="3606006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3793CAF-28F3-0B40-B5DE-BF406CEC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3513"/>
            <a:ext cx="8229600" cy="1143000"/>
          </a:xfrm>
        </p:spPr>
        <p:txBody>
          <a:bodyPr/>
          <a:lstStyle/>
          <a:p>
            <a:r>
              <a:rPr lang="en-US" altLang="en-US"/>
              <a:t>Chemical: Oxidation-Reduction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1E05D-BD5D-1443-ADB3-308B26CF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23938"/>
            <a:ext cx="9144000" cy="4525962"/>
          </a:xfrm>
        </p:spPr>
        <p:txBody>
          <a:bodyPr>
            <a:normAutofit/>
          </a:bodyPr>
          <a:lstStyle/>
          <a:p>
            <a:r>
              <a:rPr lang="en-US" altLang="en-US"/>
              <a:t>Redox = the process through which one substrance is reduced and the other is oxidized</a:t>
            </a:r>
          </a:p>
          <a:p>
            <a:r>
              <a:rPr lang="en-US" altLang="en-US"/>
              <a:t>OIL: Oxidation is loss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Fe</a:t>
            </a:r>
            <a:r>
              <a:rPr lang="en-US" altLang="en-US" baseline="30000">
                <a:solidFill>
                  <a:srgbClr val="FF0000"/>
                </a:solidFill>
              </a:rPr>
              <a:t>2+ </a:t>
            </a:r>
            <a:r>
              <a:rPr lang="en-US" altLang="en-US">
                <a:solidFill>
                  <a:srgbClr val="FF0000"/>
                </a:solidFill>
                <a:sym typeface="Wingdings" pitchFamily="2" charset="2"/>
              </a:rPr>
              <a:t> Fe</a:t>
            </a:r>
            <a:r>
              <a:rPr lang="en-US" altLang="en-US" baseline="30000">
                <a:solidFill>
                  <a:srgbClr val="FF0000"/>
                </a:solidFill>
                <a:sym typeface="Wingdings" pitchFamily="2" charset="2"/>
              </a:rPr>
              <a:t>3+ </a:t>
            </a:r>
            <a:r>
              <a:rPr lang="en-US" altLang="en-US">
                <a:sym typeface="Wingdings" pitchFamily="2" charset="2"/>
              </a:rPr>
              <a:t>+ e</a:t>
            </a:r>
            <a:r>
              <a:rPr lang="en-US" altLang="en-US" baseline="30000">
                <a:sym typeface="Wingdings" pitchFamily="2" charset="2"/>
              </a:rPr>
              <a:t>-</a:t>
            </a:r>
          </a:p>
          <a:p>
            <a:r>
              <a:rPr lang="en-US" altLang="en-US"/>
              <a:t>RIG: reduction is gain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F</a:t>
            </a:r>
            <a:r>
              <a:rPr lang="en-US" altLang="en-US" baseline="-25000">
                <a:solidFill>
                  <a:srgbClr val="FF0000"/>
                </a:solidFill>
              </a:rPr>
              <a:t>2</a:t>
            </a:r>
            <a:r>
              <a:rPr lang="en-US" altLang="en-US"/>
              <a:t> + 2e</a:t>
            </a:r>
            <a:r>
              <a:rPr lang="en-US" altLang="en-US" baseline="30000"/>
              <a:t>-</a:t>
            </a:r>
            <a:r>
              <a:rPr lang="en-US" altLang="en-US"/>
              <a:t> </a:t>
            </a:r>
            <a:r>
              <a:rPr lang="en-US" altLang="en-US"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FF0000"/>
                </a:solidFill>
                <a:sym typeface="Wingdings" pitchFamily="2" charset="2"/>
              </a:rPr>
              <a:t>2F</a:t>
            </a:r>
            <a:r>
              <a:rPr lang="en-US" altLang="en-US" baseline="30000">
                <a:solidFill>
                  <a:srgbClr val="FF0000"/>
                </a:solidFill>
                <a:sym typeface="Wingdings" pitchFamily="2" charset="2"/>
              </a:rPr>
              <a:t>-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</p:txBody>
      </p:sp>
      <p:pic>
        <p:nvPicPr>
          <p:cNvPr id="20483" name="Picture 3" descr="RedoxPotential.png">
            <a:extLst>
              <a:ext uri="{FF2B5EF4-FFF2-40B4-BE49-F238E27FC236}">
                <a16:creationId xmlns:a16="http://schemas.microsoft.com/office/drawing/2014/main" id="{38E3607F-04E0-694D-8FA0-60CD35F0F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287714"/>
            <a:ext cx="9144000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57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0E27B490-2BCA-204C-B07A-6F234255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Chemical: Oxidation-Reduction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122C272D-4B5D-454E-A0EA-911C7663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Transfer of electrons from one reactant to another</a:t>
            </a:r>
          </a:p>
          <a:p>
            <a:r>
              <a:rPr lang="en-US" altLang="en-US">
                <a:sym typeface="Wingdings" pitchFamily="2" charset="2"/>
              </a:rPr>
              <a:t>Organic matter is the largest donor</a:t>
            </a:r>
          </a:p>
          <a:p>
            <a:r>
              <a:rPr lang="en-US" altLang="en-US">
                <a:sym typeface="Wingdings" pitchFamily="2" charset="2"/>
              </a:rPr>
              <a:t>When oxygen is low, other donors become important (iron)</a:t>
            </a: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850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B3924EEA-A30C-764A-8720-0DE4D5E8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Chemical: Oxidation-Reduction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C35349C5-8295-6E47-BAAB-E362227C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Redox can vary with:</a:t>
            </a:r>
          </a:p>
          <a:p>
            <a:pPr lvl="1"/>
            <a:r>
              <a:rPr lang="en-US" altLang="en-US">
                <a:sym typeface="Wingdings" pitchFamily="2" charset="2"/>
              </a:rPr>
              <a:t>Soil moisture</a:t>
            </a:r>
          </a:p>
          <a:p>
            <a:pPr lvl="1"/>
            <a:r>
              <a:rPr lang="en-US" altLang="en-US">
                <a:sym typeface="Wingdings" pitchFamily="2" charset="2"/>
              </a:rPr>
              <a:t>Pore size</a:t>
            </a:r>
          </a:p>
          <a:p>
            <a:pPr lvl="1"/>
            <a:r>
              <a:rPr lang="en-US" altLang="en-US">
                <a:sym typeface="Wingdings" pitchFamily="2" charset="2"/>
              </a:rPr>
              <a:t>CEC</a:t>
            </a:r>
          </a:p>
          <a:p>
            <a:pPr lvl="1"/>
            <a:r>
              <a:rPr lang="en-US" altLang="en-US">
                <a:sym typeface="Wingdings" pitchFamily="2" charset="2"/>
              </a:rPr>
              <a:t>Topography</a:t>
            </a:r>
          </a:p>
          <a:p>
            <a:pPr lvl="1"/>
            <a:r>
              <a:rPr lang="en-US" altLang="en-US">
                <a:sym typeface="Wingdings" pitchFamily="2" charset="2"/>
              </a:rPr>
              <a:t>Climate</a:t>
            </a:r>
          </a:p>
          <a:p>
            <a:pPr lvl="1"/>
            <a:endParaRPr lang="en-US" altLang="en-US"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  <a:p>
            <a:endParaRPr lang="en-US" altLang="en-US" baseline="30000">
              <a:solidFill>
                <a:srgbClr val="FF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114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1876" y="1246189"/>
            <a:ext cx="8004175" cy="598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610678" y="1789043"/>
            <a:ext cx="2385392" cy="276970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534</Words>
  <Application>Microsoft Macintosh PowerPoint</Application>
  <PresentationFormat>Widescreen</PresentationFormat>
  <Paragraphs>159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Climate and Soils</vt:lpstr>
      <vt:lpstr>Climate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PowerPoint Presentation</vt:lpstr>
      <vt:lpstr>Topography</vt:lpstr>
      <vt:lpstr>PowerPoint Presentation</vt:lpstr>
      <vt:lpstr>Vegetation</vt:lpstr>
      <vt:lpstr>PowerPoint Presentation</vt:lpstr>
      <vt:lpstr>Long-term climate</vt:lpstr>
      <vt:lpstr>Without humans would climate change over time?</vt:lpstr>
      <vt:lpstr>Without life on Earth would climate change over time?</vt:lpstr>
      <vt:lpstr>PowerPoint Presentation</vt:lpstr>
      <vt:lpstr>PowerPoint Presentation</vt:lpstr>
      <vt:lpstr>Soils</vt:lpstr>
      <vt:lpstr>Soil Erosion and Formation</vt:lpstr>
      <vt:lpstr>Soil 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Soil Texture</vt:lpstr>
      <vt:lpstr>Physical: Soil texture</vt:lpstr>
      <vt:lpstr>PowerPoint Presentation</vt:lpstr>
      <vt:lpstr>Physical: Soil texture</vt:lpstr>
      <vt:lpstr>Chemical: Minerals weather in a specific order</vt:lpstr>
      <vt:lpstr>Chemical: Oxidation-Reduction</vt:lpstr>
      <vt:lpstr>Chemical: Oxidation-Reduction</vt:lpstr>
      <vt:lpstr>Chemical: Oxidation-Reduction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29</cp:revision>
  <dcterms:created xsi:type="dcterms:W3CDTF">2019-09-05T15:34:46Z</dcterms:created>
  <dcterms:modified xsi:type="dcterms:W3CDTF">2019-09-09T22:32:26Z</dcterms:modified>
</cp:coreProperties>
</file>